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B577DF-5604-4FD3-9551-D3364BD5B0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47BB62A-86C1-4523-8E2D-401FB17DE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D8F1F0-E63F-4A52-9AFB-300BA0F9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1D79B4-675C-4EB2-AB84-6B5235A16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9A5B36-5E11-4FD5-A9EA-576528FC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01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351B8-949E-4AE8-8E86-2D8B1B9FD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811FFA-A83E-40BB-9449-FACBBD5F4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1C4B43-E7A9-4331-B2F5-B522E0CBC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F1615C-8168-4721-9788-B49CE8459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078B16-E319-4D1C-B790-496D5DB1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89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17DF543-5C7B-4DA3-9F3A-6F9FA30AA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E5585F-B0DD-49D0-AEA2-1FC086FF5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B7B2C1-79DB-414F-82B8-0A808D15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246D9A-4EB7-483D-8582-F88902364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7571C0-68F0-4869-B7C4-950FD8504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23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17761B-F05F-413A-845D-589AD183B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2A1FC8-2846-4823-8D46-E0F4D943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658F2-B5E5-4DB9-96B7-804D9FC1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477F89-9250-4A5A-9531-69A7E0DE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966490-7B21-43DD-83D1-4332A879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34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EF4F88-0DFA-4A07-8C60-89BCD1D38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88381C-AF12-441B-A209-A777D2B3C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DE3EF1-52B3-40CC-B46F-6A5FBB68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C57243-C8CB-4DD2-8CD1-566CA04F3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01790C-D0D6-42D4-9C94-9C4FF77B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53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330C37-2B9D-4480-82A0-A99E4A033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EFF080-F939-40F3-B96C-5FD511056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E29C35-92AD-4CFB-9D42-5F2B8D2D3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6A8153-F327-426A-B960-27A0794E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42A141-AEF2-48FD-90AA-A1A8EAFF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B23E48-2885-4D1C-982E-5A2644F9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05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504BE0-CAD2-4FF9-8152-58392172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4DBE14-3F66-49E8-BFEB-874E7A70C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70343F-77C5-443F-92A1-6E3B3CA67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8C9CF7-E38F-46A9-AA1E-9C6049B9C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C2B170D-E9ED-46BE-B08F-0DAFEF032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C5EEEE-DAA4-4244-8F7E-345F1B9B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1AB6D8A-8212-435C-9056-CCF8452DF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88410A-D228-40FE-B150-B4C89C52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06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4789C9-BE96-4486-BA74-5B67ACDDB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593F66-ACE7-4928-A424-80428F9A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AC389D-67E6-4A71-82F8-275038A8C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6E71CF-2306-4913-9EF2-96B2A849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84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460BFA-68B2-48F7-B295-796E9E2F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3F54C30-F81D-400B-B96B-DF05DE93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6E2EEF-77AE-4900-ABE0-CF5A9F1A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98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48F232-3E54-438B-A840-F1C3B8A0F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9D38C-8590-4C91-9F7C-EC94DF433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AA2866-1350-465E-8233-0AE47B2DB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99D0E1-DA06-4960-B581-81A70CFDB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44C97A-4A58-47B1-8D92-61C0C94E5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D8DC92-4B67-4F82-8950-4E7BFC03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75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00CA6B-9845-437F-848D-E5F744386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5FADBF-7A92-4162-A403-A2B7C43E9C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36F878-BCCC-4E8D-8892-8EEB97318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12E59F-A003-4A42-ABE3-080FEB5F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A56DD8-9A60-4E60-91F4-36683FC93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C24FC5-9276-41BD-9F19-E86FBF9D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7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59234F4-41E5-4ED9-86B3-C09815380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47A842-3992-41D2-A594-5AB7D34A2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CA5BCE-DFC3-422C-85A4-DCD41F45D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FEB9-1D37-49C7-BD57-43227AEA7371}" type="datetimeFigureOut">
              <a:rPr kumimoji="1" lang="ja-JP" altLang="en-US" smtClean="0"/>
              <a:t>2019/2/4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EB270F-39AB-4112-AD48-E3781D875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8B4D9F-95BF-4FF7-8AED-C8328BEFD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6FE5-1EE1-42C6-B129-48C51A6DFC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78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E81DEDB-860D-4162-BB9D-003D31D3B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331" y="0"/>
            <a:ext cx="78513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53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隆之 大山</dc:creator>
  <cp:lastModifiedBy>隆之 大山</cp:lastModifiedBy>
  <cp:revision>1</cp:revision>
  <dcterms:created xsi:type="dcterms:W3CDTF">2019-02-04T02:15:13Z</dcterms:created>
  <dcterms:modified xsi:type="dcterms:W3CDTF">2019-02-04T02:16:19Z</dcterms:modified>
</cp:coreProperties>
</file>